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</p:sldIdLst>
  <p:sldSz cx="12192000" cy="6858000"/>
  <p:notesSz cx="6865938" cy="95408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434073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650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574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9232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194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4420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67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7732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788340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1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40647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7392028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20378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3687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96295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22042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750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EFF433-E74B-4D70-A1F3-9ABC83CE7B39}" type="datetimeFigureOut">
              <a:rPr lang="el-GR" smtClean="0"/>
              <a:pPr/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FAC737-5BA3-49CF-AEE7-9F848FF136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0415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19158" y="412074"/>
            <a:ext cx="10366351" cy="3588904"/>
          </a:xfrm>
        </p:spPr>
        <p:txBody>
          <a:bodyPr>
            <a:prstTxWarp prst="textPlain">
              <a:avLst/>
            </a:prstTxWarp>
            <a:normAutofit/>
            <a:scene3d>
              <a:camera prst="obliqueTopLeft"/>
              <a:lightRig rig="threePt" dir="t"/>
            </a:scene3d>
          </a:bodyPr>
          <a:lstStyle/>
          <a:p>
            <a:pPr algn="l"/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ΟΙ ΜΑΘΗΤΕΣ/ΤΡΙΕΣ ΤΟΥ Δ’2 παρουσιαΖΟΥΝ τη θεατρικη παρασταση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1600" dirty="0"/>
              <a:t/>
            </a:r>
            <a:br>
              <a:rPr lang="el-GR" sz="1600" dirty="0"/>
            </a:br>
            <a:r>
              <a:rPr lang="el-GR" sz="4000" b="1" i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Τ</a:t>
            </a:r>
            <a:r>
              <a:rPr lang="el-GR" sz="4000" b="1" i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Ο</a:t>
            </a:r>
            <a:r>
              <a:rPr lang="el-GR" sz="4000" b="1" i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 ΞΥΛΟ ΒΓΗΚΕ ΑΠ’ ΤΟΝ ΠΑΡΑΔΕΙΣΟ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400" dirty="0" smtClean="0"/>
              <a:t>Τριτη 13 ιουνιου, ωρα: 19.00</a:t>
            </a:r>
            <a:br>
              <a:rPr lang="el-GR" sz="2400" dirty="0" smtClean="0"/>
            </a:br>
            <a:r>
              <a:rPr lang="el-GR" sz="2400" dirty="0" smtClean="0"/>
              <a:t>ΑΙΘΟΥΣΑ ΕΚΔΗΛΩΣΕΩΝ 9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ΔΗΜΟΤΙΚΟΥ ΣΧΟΛΕΙΟΥ ΑΛΙΜΟΥ</a:t>
            </a:r>
            <a:r>
              <a:rPr lang="el-GR" sz="1600" dirty="0" smtClean="0"/>
              <a:t/>
            </a:r>
            <a:br>
              <a:rPr lang="el-GR" sz="1600" dirty="0" smtClean="0"/>
            </a:br>
            <a:endParaRPr lang="el-GR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87960" y="4506752"/>
            <a:ext cx="10470708" cy="1624556"/>
          </a:xfrm>
        </p:spPr>
        <p:txBody>
          <a:bodyPr/>
          <a:lstStyle/>
          <a:p>
            <a:pPr algn="l"/>
            <a:r>
              <a:rPr lang="el-GR" sz="16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el-GR" sz="14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η ΔΑΣΚΑΛΑ ΤΗΣ ΤΑΞΗΣ                                                                                   Η ΔΙΕΥΘΥΝΤΡΙΑ</a:t>
            </a:r>
          </a:p>
          <a:p>
            <a:pPr algn="l"/>
            <a:r>
              <a:rPr lang="el-GR" sz="14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      ΚΟΡΙΝΑ ΚΑΤΣΑΛΙΑΚΗ                                                                                       ΔΕΣΠΟΙΝΑ ΚΑΣΑΠΑ</a:t>
            </a:r>
          </a:p>
          <a:p>
            <a:pPr algn="l"/>
            <a:r>
              <a:rPr lang="el-GR" sz="14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      ορχηστρικη ΕΠΙΜΕΛΕΙΑ</a:t>
            </a:r>
          </a:p>
          <a:p>
            <a:pPr algn="l"/>
            <a:r>
              <a:rPr lang="el-GR" sz="14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      ΝΙΚΗ </a:t>
            </a:r>
            <a:r>
              <a:rPr lang="el-GR" sz="1400" dirty="0" err="1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γκαριπη</a:t>
            </a:r>
            <a:endParaRPr lang="el-GR" sz="1400" dirty="0" smtClean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9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18</Words>
  <Application>Microsoft Office PowerPoint</Application>
  <PresentationFormat>Προσαρμογή</PresentationFormat>
  <Paragraphs>5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Main Event</vt:lpstr>
      <vt:lpstr> ΟΙ ΜΑΘΗΤΕΣ/ΤΡΙΕΣ ΤΟΥ Δ’2 παρουσιαΖΟΥΝ τη θεατρικη παρασταση  ΤΟ ΞΥΛΟ ΒΓΗΚΕ ΑΠ’ ΤΟΝ ΠΑΡΑΔΕΙΣΟ  Τριτη 13 ιουνιου, ωρα: 19.00 ΑΙΘΟΥΣΑ ΕΚΔΗΛΩΣΕΩΝ 9ΟΥ ΔΗΜΟΤΙΚΟΥ ΣΧΟΛΕΙΟΥ ΑΛΙΜΟΥ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Παναγιώτης &amp; Κορίνα</dc:creator>
  <cp:lastModifiedBy>ΕΛΕΝΗ</cp:lastModifiedBy>
  <cp:revision>11</cp:revision>
  <cp:lastPrinted>2017-05-26T21:53:08Z</cp:lastPrinted>
  <dcterms:created xsi:type="dcterms:W3CDTF">2017-05-23T18:56:58Z</dcterms:created>
  <dcterms:modified xsi:type="dcterms:W3CDTF">2017-06-07T18:20:17Z</dcterms:modified>
</cp:coreProperties>
</file>